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0320"/>
            <a:ext cx="9144000" cy="6207679"/>
          </a:xfrm>
        </p:spPr>
        <p:txBody>
          <a:bodyPr>
            <a:noAutofit/>
          </a:bodyPr>
          <a:lstStyle/>
          <a:p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“But you, Israel, my servant,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Jacob, whom I have chosen,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you descendants of Abraham my friend,</a:t>
            </a:r>
            <a:endParaRPr lang="uk-UA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took you from the ends of the earth,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from its farthest corners I called you.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said, ‘You are my servant’;</a:t>
            </a:r>
            <a:r>
              <a:rPr lang="uk-UA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spc="150" dirty="0">
                <a:latin typeface="Arial" panose="020B0604020202020204" pitchFamily="34" charset="0"/>
                <a:cs typeface="Arial" panose="020B0604020202020204" pitchFamily="34" charset="0"/>
              </a:rPr>
              <a:t>I have chosen you and have not rejected you.</a:t>
            </a:r>
            <a:endParaRPr lang="ru-RU" sz="44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Isaiah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41:8-12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So do not fear, for I am with you;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do not be dismayed, for I am your God.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will strengthen you and help you;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I will uphold you with my righteous right hand.</a:t>
            </a:r>
            <a:endParaRPr lang="uk-UA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“All who rage against you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will surely be ashamed and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disgraced;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those who oppose you</a:t>
            </a:r>
            <a:r>
              <a:rPr lang="uk-UA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100" spc="150" dirty="0">
                <a:latin typeface="Arial" panose="020B0604020202020204" pitchFamily="34" charset="0"/>
                <a:cs typeface="Arial" panose="020B0604020202020204" pitchFamily="34" charset="0"/>
              </a:rPr>
              <a:t>will be as nothing and perish.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40096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Though you search for your enemies,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you will not find them.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Those who wage war against you</a:t>
            </a:r>
            <a:r>
              <a:rPr lang="uk-UA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spc="150" dirty="0">
                <a:latin typeface="Arial" panose="020B0604020202020204" pitchFamily="34" charset="0"/>
                <a:cs typeface="Arial" panose="020B0604020202020204" pitchFamily="34" charset="0"/>
              </a:rPr>
              <a:t>will be as nothing at all.</a:t>
            </a:r>
            <a:endParaRPr lang="ru-RU" sz="42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156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5</cp:revision>
  <dcterms:created xsi:type="dcterms:W3CDTF">2021-12-07T20:43:07Z</dcterms:created>
  <dcterms:modified xsi:type="dcterms:W3CDTF">2022-01-14T20:11:00Z</dcterms:modified>
</cp:coreProperties>
</file>